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0" r:id="rId19"/>
    <p:sldId id="261" r:id="rId20"/>
    <p:sldId id="262" r:id="rId21"/>
    <p:sldId id="286" r:id="rId22"/>
    <p:sldId id="283" r:id="rId23"/>
    <p:sldId id="263" r:id="rId24"/>
    <p:sldId id="281" r:id="rId25"/>
    <p:sldId id="264" r:id="rId26"/>
    <p:sldId id="285" r:id="rId27"/>
    <p:sldId id="265" r:id="rId28"/>
    <p:sldId id="267" r:id="rId29"/>
    <p:sldId id="266" r:id="rId30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215F0-2D28-4ABA-B0DA-193615F86276}" type="datetimeFigureOut">
              <a:rPr lang="de-CH" smtClean="0"/>
              <a:t>16.11.2016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2168-0D4C-4509-A0CB-53C5B9FBBE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01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9059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692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250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469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4990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88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88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589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7450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8321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704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4857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4896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5486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092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150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811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0497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384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2514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2785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32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35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086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159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812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08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39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2168-0D4C-4509-A0CB-53C5B9FBBE2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910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73B7-CEA6-42F5-914B-1AF76E7BB63C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629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5AA3-C1FD-4D18-ADA0-B3167457AEA8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117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CE8D-FED1-4C4B-BE8B-BAF4CA2C5B5F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81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160"/>
            <a:ext cx="7886700" cy="489680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1A1B-140B-436A-AFB9-31E665CD732F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0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116C-38BD-4D76-98BD-7A359171E47C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5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0E7B-D629-4EE6-86E6-C90C4D3D9769}" type="datetime1">
              <a:rPr lang="de-CH" smtClean="0"/>
              <a:t>16.11.2016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53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906E-60CC-4871-841A-6B3FA555728A}" type="datetime1">
              <a:rPr lang="de-CH" smtClean="0"/>
              <a:t>16.11.2016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75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B3E8-0BA7-4337-AFD5-E946CBEDD82C}" type="datetime1">
              <a:rPr lang="de-CH" smtClean="0"/>
              <a:t>16.11.2016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05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9E6-A6FC-4C69-B903-66EB367ACB33}" type="datetime1">
              <a:rPr lang="de-CH" smtClean="0"/>
              <a:t>16.11.2016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6F0-E422-4D20-BD4B-C783F30CA9A4}" type="datetime1">
              <a:rPr lang="de-CH" smtClean="0"/>
              <a:t>16.11.2016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3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0D8C-9C5D-480A-BD7E-226CCED79A63}" type="datetime1">
              <a:rPr lang="de-CH" smtClean="0"/>
              <a:t>16.11.2016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01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612C-7CBC-4EE3-A330-B7EE2BB68F38}" type="datetime1">
              <a:rPr lang="de-CH" smtClean="0"/>
              <a:t>16.11.2016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F323-5D87-47F4-A79E-D7E50238F8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buega-thunstetten-buetzberg.ch/home" TargetMode="External"/><Relationship Id="rId4" Type="http://schemas.openxmlformats.org/officeDocument/2006/relationships/hyperlink" Target="http://www.b&#252;ga-thunstetten-b&#252;tzberg.c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2273" y="2605547"/>
            <a:ext cx="7187879" cy="1700980"/>
          </a:xfrm>
        </p:spPr>
        <p:txBody>
          <a:bodyPr>
            <a:normAutofit fontScale="77500" lnSpcReduction="20000"/>
          </a:bodyPr>
          <a:lstStyle/>
          <a:p>
            <a:r>
              <a:rPr lang="de-CH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Informationsveranstaltung</a:t>
            </a:r>
            <a:br>
              <a:rPr lang="de-CH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(Ausstellerversammlung)</a:t>
            </a:r>
            <a:r>
              <a:rPr lang="de-CH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CH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C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6943" y="298041"/>
            <a:ext cx="4133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Gewerbeausstellung </a:t>
            </a:r>
            <a:r>
              <a:rPr lang="de-CH" b="1" dirty="0" err="1"/>
              <a:t>büga</a:t>
            </a:r>
            <a:r>
              <a:rPr lang="de-CH" b="1" dirty="0"/>
              <a:t> 2017, </a:t>
            </a:r>
            <a:r>
              <a:rPr lang="de-CH" b="1" dirty="0" err="1"/>
              <a:t>Bützberg</a:t>
            </a:r>
            <a:r>
              <a:rPr lang="de-CH" b="1" dirty="0"/>
              <a:t/>
            </a:r>
            <a:br>
              <a:rPr lang="de-CH" b="1" dirty="0"/>
            </a:br>
            <a:r>
              <a:rPr lang="de-CH" b="1" dirty="0"/>
              <a:t>21. bis 23. April 2017</a:t>
            </a:r>
            <a:br>
              <a:rPr lang="de-CH" b="1" dirty="0"/>
            </a:br>
            <a:r>
              <a:rPr lang="de-CH" sz="1200" dirty="0"/>
              <a:t>www.büga-thunstetten-bützberg.ch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6817" y="6198534"/>
            <a:ext cx="1967205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13" dirty="0" err="1"/>
              <a:t>Thunstetten</a:t>
            </a:r>
            <a:r>
              <a:rPr lang="de-CH" sz="1013" dirty="0"/>
              <a:t>, 16. November 2016</a:t>
            </a:r>
          </a:p>
          <a:p>
            <a:r>
              <a:rPr lang="de-CH" sz="1013" dirty="0"/>
              <a:t>Stefan Krähenbühl, OK-Präsident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7327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(7/14)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Parkplätze (noch in Bearbeitung)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4" y="2724840"/>
            <a:ext cx="7261462" cy="33775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87" y="2610441"/>
            <a:ext cx="6423795" cy="386030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95884" y="6398598"/>
            <a:ext cx="6430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/>
              <a:t>Alle </a:t>
            </a:r>
            <a:r>
              <a:rPr lang="de-CH" dirty="0" err="1" smtClean="0"/>
              <a:t>AustellerInnen</a:t>
            </a:r>
            <a:r>
              <a:rPr lang="de-CH" dirty="0" smtClean="0"/>
              <a:t> erhalten </a:t>
            </a:r>
            <a:r>
              <a:rPr lang="de-CH" dirty="0"/>
              <a:t>Parkkarten.</a:t>
            </a:r>
          </a:p>
        </p:txBody>
      </p:sp>
    </p:spTree>
    <p:extLst>
      <p:ext uri="{BB962C8B-B14F-4D97-AF65-F5344CB8AC3E}">
        <p14:creationId xmlns:p14="http://schemas.microsoft.com/office/powerpoint/2010/main" val="25336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(8/14)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Auf- und Abbau der Stände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996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600" dirty="0"/>
              <a:t>Aufbau:</a:t>
            </a:r>
          </a:p>
          <a:p>
            <a:r>
              <a:rPr lang="de-CH" sz="2200" b="1" dirty="0"/>
              <a:t>Dienstag, 18. April 2017, 13.00 Uhr</a:t>
            </a:r>
            <a:br>
              <a:rPr lang="de-CH" sz="2200" b="1" dirty="0"/>
            </a:br>
            <a:r>
              <a:rPr lang="de-CH" sz="2200" dirty="0"/>
              <a:t>Die Anlage steht für den Standaufbau zur Verfügung (Innen- und Aussenstände).</a:t>
            </a:r>
            <a:br>
              <a:rPr lang="de-CH" sz="2200" dirty="0"/>
            </a:br>
            <a:r>
              <a:rPr lang="de-CH" sz="2200" dirty="0"/>
              <a:t>Die Standwände und der Elektroanschluss (230V/300W) sind </a:t>
            </a:r>
            <a:r>
              <a:rPr lang="de-CH" sz="2200" dirty="0" smtClean="0"/>
              <a:t>installiert </a:t>
            </a:r>
            <a:r>
              <a:rPr lang="de-CH" sz="2200" dirty="0"/>
              <a:t>(400V-Anschlüsse nur auf Bestellung mit separater Verrechnung).</a:t>
            </a:r>
          </a:p>
          <a:p>
            <a:r>
              <a:rPr lang="de-CH" sz="2200" dirty="0"/>
              <a:t>Alle kommenden Tage: </a:t>
            </a:r>
            <a:r>
              <a:rPr lang="de-CH" sz="2200" b="1" dirty="0"/>
              <a:t>ab 07.30 bis 18.00 Uhr </a:t>
            </a:r>
            <a:r>
              <a:rPr lang="de-CH" sz="2200" dirty="0"/>
              <a:t>oder in Absprache mit Beat Steiger, Hauswart </a:t>
            </a:r>
            <a:r>
              <a:rPr lang="de-CH" sz="2200" dirty="0" err="1"/>
              <a:t>Byfang</a:t>
            </a:r>
            <a:endParaRPr lang="de-CH" sz="2200" dirty="0"/>
          </a:p>
          <a:p>
            <a:r>
              <a:rPr lang="de-CH" sz="2200" dirty="0"/>
              <a:t>Abschluss </a:t>
            </a:r>
            <a:r>
              <a:rPr lang="de-CH" sz="2200" dirty="0" err="1"/>
              <a:t>Standbau</a:t>
            </a:r>
            <a:r>
              <a:rPr lang="de-CH" sz="2200" dirty="0"/>
              <a:t>:</a:t>
            </a:r>
            <a:br>
              <a:rPr lang="de-CH" sz="2200" dirty="0"/>
            </a:br>
            <a:r>
              <a:rPr lang="de-CH" sz="2200" b="1" dirty="0"/>
              <a:t>Freitag, 21. April 2017, 12.00 Uhr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11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(9/14)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Auf- und Abbau der Stände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/>
              <a:t>Abbau:</a:t>
            </a:r>
          </a:p>
          <a:p>
            <a:pPr marL="354013" indent="-354013"/>
            <a:r>
              <a:rPr lang="de-CH" sz="2400" b="1" dirty="0"/>
              <a:t>Sonntag, 23. April 2017, ab 17.15 bis 22.00 Uhr (bitte nicht früher abbauen!)</a:t>
            </a:r>
            <a:br>
              <a:rPr lang="de-CH" sz="2400" b="1" dirty="0"/>
            </a:br>
            <a:r>
              <a:rPr lang="de-CH" sz="2400" dirty="0"/>
              <a:t>Die Stellwände werden nicht durch die Aussteller </a:t>
            </a:r>
            <a:r>
              <a:rPr lang="de-CH" sz="2400" dirty="0" err="1"/>
              <a:t>abge</a:t>
            </a:r>
            <a:r>
              <a:rPr lang="de-CH" sz="2400" dirty="0"/>
              <a:t>-baut; dito Elektroanschluss.</a:t>
            </a:r>
            <a:endParaRPr lang="de-CH" sz="2400" b="1" dirty="0"/>
          </a:p>
          <a:p>
            <a:pPr marL="354013" indent="-354013"/>
            <a:r>
              <a:rPr lang="de-CH" sz="2400" b="1" dirty="0"/>
              <a:t>Montag, 24. April 2017, ab 07.30 bis 20.00 Uhr</a:t>
            </a:r>
          </a:p>
          <a:p>
            <a:pPr marL="354013" indent="-354013"/>
            <a:r>
              <a:rPr lang="de-CH" sz="2400" b="1" dirty="0"/>
              <a:t>Übergabe Schulanlage </a:t>
            </a:r>
            <a:r>
              <a:rPr lang="de-CH" sz="2400" b="1" dirty="0" err="1"/>
              <a:t>Byfang</a:t>
            </a:r>
            <a:r>
              <a:rPr lang="de-CH" sz="2400" b="1" dirty="0"/>
              <a:t> an Gemeinde/B. Steiger:</a:t>
            </a:r>
            <a:br>
              <a:rPr lang="de-CH" sz="2400" b="1" dirty="0"/>
            </a:br>
            <a:r>
              <a:rPr lang="de-CH" sz="2400" b="1" dirty="0"/>
              <a:t>Dienstag, 25. April 2017, 08.00 Uhr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12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2800" b="1" dirty="0" smtClean="0"/>
              <a:t>(10/14)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Ausstellungszeiten und Festwirtschaft/Bar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/>
              <a:t>Ausstellung:</a:t>
            </a:r>
            <a:br>
              <a:rPr lang="de-CH" sz="2400" b="1" dirty="0"/>
            </a:br>
            <a:r>
              <a:rPr lang="de-CH" sz="2400" dirty="0"/>
              <a:t>Freitag, 21. April 2017:	17.30 bis 22.00 Uhr</a:t>
            </a:r>
          </a:p>
          <a:p>
            <a:pPr marL="0" indent="0">
              <a:buNone/>
            </a:pPr>
            <a:r>
              <a:rPr lang="de-CH" sz="2400" dirty="0"/>
              <a:t>Samstag, 22. April 2017:	10.00 bis 21.00 Uhr</a:t>
            </a:r>
          </a:p>
          <a:p>
            <a:pPr marL="0" indent="0">
              <a:buNone/>
            </a:pPr>
            <a:r>
              <a:rPr lang="de-CH" sz="2400" dirty="0"/>
              <a:t>Sonntag, 23. April 2017:	10.00 bis 17.00 Uhr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CH" sz="2400" b="1" dirty="0"/>
              <a:t>Festwirtschaft und Bar*:</a:t>
            </a:r>
            <a:br>
              <a:rPr lang="de-CH" sz="2400" b="1" dirty="0"/>
            </a:br>
            <a:r>
              <a:rPr lang="de-CH" sz="2400" dirty="0"/>
              <a:t>Freitag, 21. April 2017:	17.30 bis 02.00 Uhr</a:t>
            </a:r>
          </a:p>
          <a:p>
            <a:pPr marL="0" indent="0">
              <a:buNone/>
            </a:pPr>
            <a:r>
              <a:rPr lang="de-CH" sz="2400" dirty="0"/>
              <a:t>Samstag, 22. April 2017:	10.00 bis 02.00 Uhr</a:t>
            </a:r>
          </a:p>
          <a:p>
            <a:pPr marL="0" indent="0">
              <a:buNone/>
            </a:pPr>
            <a:r>
              <a:rPr lang="de-CH" sz="2400" dirty="0" smtClean="0"/>
              <a:t>Sonntag, </a:t>
            </a:r>
            <a:r>
              <a:rPr lang="de-CH" sz="2400" dirty="0"/>
              <a:t>23. April 2017:	10.00 bis 17.00 Uhr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87865" y="6170581"/>
            <a:ext cx="4493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*Barbetrieb erst nach </a:t>
            </a:r>
            <a:r>
              <a:rPr lang="de-CH" dirty="0" smtClean="0"/>
              <a:t>Ausstellungsschluss</a:t>
            </a:r>
          </a:p>
        </p:txBody>
      </p:sp>
    </p:spTree>
    <p:extLst>
      <p:ext uri="{BB962C8B-B14F-4D97-AF65-F5344CB8AC3E}">
        <p14:creationId xmlns:p14="http://schemas.microsoft.com/office/powerpoint/2010/main" val="22974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2800" b="1" dirty="0" smtClean="0"/>
              <a:t>(11/14)</a:t>
            </a:r>
            <a:r>
              <a:rPr lang="de-CH" sz="2800" b="1" dirty="0"/>
              <a:t/>
            </a:r>
            <a:br>
              <a:rPr lang="de-CH" sz="2800" b="1" dirty="0"/>
            </a:br>
            <a:r>
              <a:rPr lang="de-CH" sz="3200" b="1" dirty="0"/>
              <a:t>Unterhaltungsprogramm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/>
              <a:t>Ziel:</a:t>
            </a:r>
            <a:br>
              <a:rPr lang="de-CH" sz="2400" b="1" dirty="0"/>
            </a:br>
            <a:r>
              <a:rPr lang="de-CH" sz="2400" dirty="0"/>
              <a:t>Einbinden der Ortsvereine</a:t>
            </a:r>
          </a:p>
          <a:p>
            <a:pPr marL="0" indent="0">
              <a:buNone/>
            </a:pPr>
            <a:r>
              <a:rPr lang="de-CH" sz="2400" dirty="0"/>
              <a:t>Das Unterhaltungsprogramm ist noch in Arbeit.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14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2800" b="1" dirty="0" smtClean="0"/>
              <a:t>(12/14)</a:t>
            </a:r>
            <a:r>
              <a:rPr lang="de-CH" sz="2800" b="1" dirty="0"/>
              <a:t/>
            </a:r>
            <a:br>
              <a:rPr lang="de-CH" sz="2800" b="1" dirty="0"/>
            </a:br>
            <a:r>
              <a:rPr lang="de-CH" sz="3200" b="1" dirty="0"/>
              <a:t>Medien/Werbung/Sponsoring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996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200" b="1" dirty="0" smtClean="0"/>
              <a:t>Medien/Werbung:</a:t>
            </a:r>
            <a:endParaRPr lang="de-CH" sz="2200" b="1" dirty="0"/>
          </a:p>
          <a:p>
            <a:pPr marL="0" indent="0">
              <a:buNone/>
            </a:pPr>
            <a:r>
              <a:rPr lang="de-CH" sz="2200" dirty="0"/>
              <a:t>Gesamtlösung von </a:t>
            </a:r>
            <a:r>
              <a:rPr lang="de-CH" sz="2200" dirty="0" err="1"/>
              <a:t>artext</a:t>
            </a:r>
            <a:r>
              <a:rPr lang="de-CH" sz="2200" dirty="0"/>
              <a:t> GmbH, Langenthal</a:t>
            </a:r>
          </a:p>
          <a:p>
            <a:pPr marL="0" indent="0">
              <a:buNone/>
            </a:pPr>
            <a:r>
              <a:rPr lang="de-CH" sz="2200" b="1" dirty="0"/>
              <a:t>Flyer: Auflage 24’000 Stück</a:t>
            </a:r>
          </a:p>
          <a:p>
            <a:r>
              <a:rPr lang="de-CH" sz="2200" dirty="0"/>
              <a:t>Verteilung via Amtsanzeiger in umliegende Gemeinden</a:t>
            </a:r>
          </a:p>
          <a:p>
            <a:r>
              <a:rPr lang="de-CH" sz="2200" dirty="0"/>
              <a:t>Je 50 Stück gratis an Aussteller ab 1.2.2017; Nachbestellung via Homepage möglich</a:t>
            </a:r>
          </a:p>
          <a:p>
            <a:pPr marL="0" indent="0">
              <a:buNone/>
            </a:pPr>
            <a:r>
              <a:rPr lang="de-CH" sz="2200" b="1" dirty="0"/>
              <a:t>Kleber: Auflage 10’000 Stück</a:t>
            </a:r>
          </a:p>
          <a:p>
            <a:r>
              <a:rPr lang="de-CH" sz="2200" dirty="0"/>
              <a:t>Je </a:t>
            </a:r>
            <a:r>
              <a:rPr lang="de-CH" sz="2200" dirty="0" smtClean="0"/>
              <a:t>90 </a:t>
            </a:r>
            <a:r>
              <a:rPr lang="de-CH" sz="2200" dirty="0"/>
              <a:t>Stück gratis an Aussteller ab Ausstellerversammlung; Nachbestellung via Homepage ab 1.2.2017 möglich </a:t>
            </a:r>
          </a:p>
          <a:p>
            <a:r>
              <a:rPr lang="de-CH" sz="2200" dirty="0"/>
              <a:t>Werbung auf </a:t>
            </a:r>
            <a:r>
              <a:rPr lang="de-CH" sz="2200" dirty="0" err="1"/>
              <a:t>Tombolalos</a:t>
            </a:r>
            <a:r>
              <a:rPr lang="de-CH" sz="2200" dirty="0"/>
              <a:t>: CHF 150.--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15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2800" b="1" dirty="0" smtClean="0"/>
              <a:t>(13/14)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Medien/Werbung/Sponsoring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/>
              <a:t>Sponsoring</a:t>
            </a:r>
          </a:p>
          <a:p>
            <a:pPr marL="0" indent="0">
              <a:buNone/>
            </a:pPr>
            <a:r>
              <a:rPr lang="de-CH" sz="2400" dirty="0"/>
              <a:t>Das </a:t>
            </a:r>
            <a:r>
              <a:rPr lang="de-CH" sz="2400" dirty="0" err="1"/>
              <a:t>Sponsoringkonzept</a:t>
            </a:r>
            <a:r>
              <a:rPr lang="de-CH" sz="2400" dirty="0"/>
              <a:t> </a:t>
            </a:r>
            <a:r>
              <a:rPr lang="de-CH" sz="2400" dirty="0" smtClean="0"/>
              <a:t>(Sponsoren; Platin bis Bronze und Gönner) liegt </a:t>
            </a:r>
            <a:r>
              <a:rPr lang="de-CH" sz="2400" dirty="0"/>
              <a:t>vor und kann bei Bedarf beim </a:t>
            </a:r>
            <a:r>
              <a:rPr lang="de-CH" sz="2400" dirty="0" smtClean="0"/>
              <a:t>OK-Präsidenten </a:t>
            </a:r>
            <a:r>
              <a:rPr lang="de-CH" sz="2400" dirty="0"/>
              <a:t>bezogen werden. Die Sponsoren und Gönner erhalten eine </a:t>
            </a:r>
            <a:r>
              <a:rPr lang="de-CH" sz="2400" dirty="0" smtClean="0"/>
              <a:t>Gegenleistung </a:t>
            </a:r>
            <a:r>
              <a:rPr lang="de-CH" sz="2400" dirty="0"/>
              <a:t>zugesprochen und werden in den Medien publiziert (je nach Sponsoring-Level).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16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2800" b="1" dirty="0"/>
              <a:t>(</a:t>
            </a:r>
            <a:r>
              <a:rPr lang="de-CH" sz="2800" b="1" dirty="0" smtClean="0"/>
              <a:t>14/14)</a:t>
            </a:r>
            <a:r>
              <a:rPr lang="de-CH" sz="2800" b="1" dirty="0"/>
              <a:t/>
            </a:r>
            <a:br>
              <a:rPr lang="de-CH" sz="2800" b="1" dirty="0"/>
            </a:br>
            <a:r>
              <a:rPr lang="de-CH" sz="3200" b="1" dirty="0"/>
              <a:t>Tombola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b="1" dirty="0"/>
              <a:t>15’000 </a:t>
            </a:r>
            <a:r>
              <a:rPr lang="de-CH" sz="2000" b="1" dirty="0" err="1"/>
              <a:t>Tombolalose</a:t>
            </a:r>
            <a:endParaRPr lang="de-CH" sz="2000" b="1" dirty="0"/>
          </a:p>
          <a:p>
            <a:r>
              <a:rPr lang="de-CH" sz="2000" dirty="0"/>
              <a:t>Jeder Aussteller erwirbt einen Bund von 100 Losen (CHF 100.—).</a:t>
            </a:r>
          </a:p>
          <a:p>
            <a:r>
              <a:rPr lang="de-CH" sz="2000" dirty="0"/>
              <a:t>Abgabe der Lose: Februar 2017</a:t>
            </a:r>
          </a:p>
          <a:p>
            <a:r>
              <a:rPr lang="de-CH" sz="2000" dirty="0"/>
              <a:t>Es besteht die Möglichkeit, einen Werbeplatz auf den Losen zu erwerben: CHF 150.—</a:t>
            </a:r>
          </a:p>
          <a:p>
            <a:r>
              <a:rPr lang="de-CH" sz="2000" dirty="0"/>
              <a:t>Wir werden max. 20 Preise anbieten. Die Preise werden am Sonntag, 23. April 2017, unter notarieller Führung verlost.</a:t>
            </a:r>
            <a:br>
              <a:rPr lang="de-CH" sz="2000" dirty="0"/>
            </a:br>
            <a:r>
              <a:rPr lang="de-CH" sz="2000" b="1" dirty="0"/>
              <a:t>Zeit: 16.00 Uhr in der </a:t>
            </a:r>
            <a:r>
              <a:rPr lang="de-CH" sz="2000" b="1" dirty="0" err="1"/>
              <a:t>Mezwan</a:t>
            </a:r>
            <a:endParaRPr lang="de-CH" sz="2000" b="1" dirty="0"/>
          </a:p>
          <a:p>
            <a:r>
              <a:rPr lang="de-CH" sz="2000" dirty="0"/>
              <a:t>Die Publikation der Preise und </a:t>
            </a:r>
            <a:r>
              <a:rPr lang="de-CH" sz="2000" dirty="0" err="1"/>
              <a:t>GewinnerInnen</a:t>
            </a:r>
            <a:r>
              <a:rPr lang="de-CH" sz="2000" dirty="0"/>
              <a:t> erfolgt auf der Ausstellerhomepage, in der </a:t>
            </a:r>
            <a:r>
              <a:rPr lang="de-CH" sz="2000" dirty="0" err="1"/>
              <a:t>D’Brügg</a:t>
            </a:r>
            <a:r>
              <a:rPr lang="de-CH" sz="2000" dirty="0"/>
              <a:t> und in den Printmedien.</a:t>
            </a:r>
          </a:p>
          <a:p>
            <a:pPr marL="0" indent="0">
              <a:buNone/>
            </a:pPr>
            <a:endParaRPr lang="de-CH" sz="20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17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3. Vorstellung der Ausstellungshomepage </a:t>
            </a:r>
            <a:br>
              <a:rPr lang="de-CH" sz="3200" b="1" dirty="0"/>
            </a:br>
            <a:r>
              <a:rPr lang="de-CH" sz="3200" b="1" dirty="0"/>
              <a:t>büga-2017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18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90600" y="2724840"/>
            <a:ext cx="7524751" cy="3452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Sämtliche Informationen sind unter:</a:t>
            </a:r>
            <a:br>
              <a:rPr lang="de-CH" dirty="0"/>
            </a:br>
            <a:r>
              <a:rPr lang="de-CH" dirty="0">
                <a:hlinkClick r:id="rId4"/>
              </a:rPr>
              <a:t>www.büga-thunstetten-bützberg.ch</a:t>
            </a:r>
            <a:r>
              <a:rPr lang="de-CH" dirty="0"/>
              <a:t> vorhanden</a:t>
            </a:r>
          </a:p>
        </p:txBody>
      </p:sp>
      <p:pic>
        <p:nvPicPr>
          <p:cNvPr id="9" name="Grafik 8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17424" r="1596" b="5350"/>
          <a:stretch/>
        </p:blipFill>
        <p:spPr>
          <a:xfrm>
            <a:off x="1094009" y="3571618"/>
            <a:ext cx="680902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7886700" cy="1325563"/>
          </a:xfrm>
        </p:spPr>
        <p:txBody>
          <a:bodyPr>
            <a:noAutofit/>
          </a:bodyPr>
          <a:lstStyle/>
          <a:p>
            <a:pPr marL="450850" indent="-450850"/>
            <a:r>
              <a:rPr lang="de-CH" sz="3200" b="1" dirty="0"/>
              <a:t>4. Klärung von Fragen zu den Ausstellungs- </a:t>
            </a:r>
            <a:r>
              <a:rPr lang="de-CH" sz="3200" b="1" dirty="0" smtClean="0"/>
              <a:t>ständen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/>
              <a:t>Stand «Bau»</a:t>
            </a:r>
            <a:br>
              <a:rPr lang="de-CH" b="1" dirty="0"/>
            </a:br>
            <a:r>
              <a:rPr lang="de-CH" dirty="0"/>
              <a:t>Markus </a:t>
            </a:r>
            <a:r>
              <a:rPr lang="de-CH" dirty="0" smtClean="0"/>
              <a:t>Bernhard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19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031" y="2834723"/>
            <a:ext cx="5011838" cy="31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58691"/>
            <a:ext cx="7886700" cy="738049"/>
          </a:xfrm>
        </p:spPr>
        <p:txBody>
          <a:bodyPr>
            <a:normAutofit/>
          </a:bodyPr>
          <a:lstStyle/>
          <a:p>
            <a:r>
              <a:rPr lang="de-CH" sz="3200" b="1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2144129"/>
            <a:ext cx="8167007" cy="471387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sz="2400" dirty="0"/>
              <a:t>Begrüssung durch den OK-Präsidenten und Vorstellung </a:t>
            </a:r>
            <a:br>
              <a:rPr lang="de-CH" sz="2400" dirty="0"/>
            </a:br>
            <a:r>
              <a:rPr lang="de-CH" sz="2400" dirty="0"/>
              <a:t>des OKs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Allgemeine Informationen zur Ausstellung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Vorstellung der Ausstellungshomepage büga-2017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Klärung von Fragen zu den Ausstellungsständen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Tombola und Verkauf von Werbeflächen auf den </a:t>
            </a:r>
            <a:r>
              <a:rPr lang="de-CH" sz="2400" dirty="0" smtClean="0"/>
              <a:t>Tombola-losen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Sponsoring</a:t>
            </a:r>
            <a:endParaRPr lang="de-CH" sz="2400" dirty="0"/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Eröffnungsfeier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/>
              <a:t>Nächste Termine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Fragen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2400" dirty="0" smtClean="0"/>
              <a:t>Backup</a:t>
            </a:r>
            <a:endParaRPr lang="de-CH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788670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5. Tombola und Verkauf von Werbeflächen auf den </a:t>
            </a:r>
            <a:r>
              <a:rPr lang="de-CH" sz="3200" b="1" dirty="0" err="1"/>
              <a:t>Tombolalosen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/>
              <a:t>Stand Tombola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Brigitta Brügger und Claudia Kohler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349885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21477"/>
            <a:ext cx="788670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6</a:t>
            </a:r>
            <a:r>
              <a:rPr lang="de-CH" sz="3200" b="1" dirty="0" smtClean="0"/>
              <a:t>. Sponsoring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/>
              <a:t>Stand </a:t>
            </a:r>
            <a:r>
              <a:rPr lang="de-CH" b="1" dirty="0" smtClean="0"/>
              <a:t>Sponsoring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Stefan Krähenbühl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21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7203"/>
          <a:stretch/>
        </p:blipFill>
        <p:spPr>
          <a:xfrm>
            <a:off x="5821136" y="3712370"/>
            <a:ext cx="32720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214078"/>
            <a:ext cx="8237558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7</a:t>
            </a:r>
            <a:r>
              <a:rPr lang="de-CH" sz="3200" b="1" dirty="0" smtClean="0"/>
              <a:t>. </a:t>
            </a:r>
            <a:r>
              <a:rPr lang="de-CH" sz="3200" b="1" dirty="0"/>
              <a:t>Eröffnungsfeier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435465"/>
            <a:ext cx="7633607" cy="3633510"/>
          </a:xfrm>
        </p:spPr>
        <p:txBody>
          <a:bodyPr>
            <a:noAutofit/>
          </a:bodyPr>
          <a:lstStyle/>
          <a:p>
            <a:r>
              <a:rPr lang="de-CH" sz="2400" dirty="0"/>
              <a:t>Die Eröffnungsfeier findet am </a:t>
            </a:r>
            <a:r>
              <a:rPr lang="de-CH" sz="2400" b="1" dirty="0"/>
              <a:t>Freitag, 21. April, 16.30 Uhr </a:t>
            </a:r>
            <a:r>
              <a:rPr lang="de-CH" sz="2400" dirty="0"/>
              <a:t>in der </a:t>
            </a:r>
            <a:r>
              <a:rPr lang="de-CH" sz="2400" b="1" dirty="0"/>
              <a:t>Mehrzweckhalle </a:t>
            </a:r>
            <a:r>
              <a:rPr lang="de-CH" sz="2400" b="1" dirty="0" err="1"/>
              <a:t>Byfang</a:t>
            </a:r>
            <a:r>
              <a:rPr lang="de-CH" sz="2400" b="1" dirty="0"/>
              <a:t> </a:t>
            </a:r>
            <a:r>
              <a:rPr lang="de-CH" sz="2400" dirty="0"/>
              <a:t>statt. </a:t>
            </a:r>
          </a:p>
          <a:p>
            <a:r>
              <a:rPr lang="de-CH" sz="2400" dirty="0" smtClean="0"/>
              <a:t>Die </a:t>
            </a:r>
            <a:r>
              <a:rPr lang="de-CH" sz="2400" dirty="0"/>
              <a:t>Einladung </a:t>
            </a:r>
            <a:r>
              <a:rPr lang="de-CH" sz="2400" dirty="0" smtClean="0"/>
              <a:t>folgt per E-Mail.</a:t>
            </a:r>
          </a:p>
          <a:p>
            <a:r>
              <a:rPr lang="de-CH" sz="2400" dirty="0" smtClean="0"/>
              <a:t>Nebst den </a:t>
            </a:r>
            <a:r>
              <a:rPr lang="de-CH" sz="2400" dirty="0" err="1" smtClean="0"/>
              <a:t>AusstellerInnen</a:t>
            </a:r>
            <a:r>
              <a:rPr lang="de-CH" sz="2400" dirty="0" smtClean="0"/>
              <a:t> sind Ehrengäste aus Politik, Tourismus und Gewerbe eingeladen.</a:t>
            </a:r>
            <a:endParaRPr lang="de-CH" sz="2400" dirty="0"/>
          </a:p>
          <a:p>
            <a:r>
              <a:rPr lang="de-CH" sz="2400" dirty="0" smtClean="0"/>
              <a:t>Festredner ist:</a:t>
            </a:r>
            <a:br>
              <a:rPr lang="de-CH" sz="2400" dirty="0" smtClean="0"/>
            </a:br>
            <a:r>
              <a:rPr lang="de-CH" sz="2400" b="1" dirty="0" smtClean="0"/>
              <a:t>Dr. Urs </a:t>
            </a:r>
            <a:r>
              <a:rPr lang="de-CH" sz="2400" b="1" dirty="0" err="1" smtClean="0"/>
              <a:t>Rickenbacher</a:t>
            </a:r>
            <a:r>
              <a:rPr lang="de-CH" sz="2400" b="1" dirty="0" smtClean="0"/>
              <a:t>, CEO </a:t>
            </a:r>
            <a:r>
              <a:rPr lang="de-CH" sz="2400" b="1" dirty="0" err="1" smtClean="0"/>
              <a:t>Lantal</a:t>
            </a:r>
            <a:r>
              <a:rPr lang="de-CH" sz="2400" b="1" dirty="0" smtClean="0"/>
              <a:t> Textiles AG, Langenthal</a:t>
            </a:r>
          </a:p>
          <a:p>
            <a:r>
              <a:rPr lang="de-CH" sz="2400" dirty="0" smtClean="0"/>
              <a:t>Es wird ein </a:t>
            </a:r>
            <a:r>
              <a:rPr lang="de-CH" sz="2400" dirty="0" err="1" smtClean="0"/>
              <a:t>Apéro</a:t>
            </a:r>
            <a:r>
              <a:rPr lang="de-CH" sz="2400" dirty="0" smtClean="0"/>
              <a:t> serviert und eine Führung durch die Ausstellung stattfinden.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22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9244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8</a:t>
            </a:r>
            <a:r>
              <a:rPr lang="de-CH" sz="3200" b="1" dirty="0" smtClean="0"/>
              <a:t>. </a:t>
            </a:r>
            <a:r>
              <a:rPr lang="de-CH" sz="3200" b="1" dirty="0"/>
              <a:t>Nächste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465791"/>
            <a:ext cx="7633607" cy="4255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b="1" dirty="0"/>
              <a:t>Inkasso Standflächen:</a:t>
            </a:r>
            <a:br>
              <a:rPr lang="de-CH" sz="1600" b="1" dirty="0"/>
            </a:br>
            <a:r>
              <a:rPr lang="de-CH" sz="1600" dirty="0"/>
              <a:t>Das Inkasso der Standflächen erfolgt bis Ende Dezember 2016. Herzlichen Dank!</a:t>
            </a:r>
          </a:p>
          <a:p>
            <a:pPr marL="0" indent="0">
              <a:buNone/>
            </a:pPr>
            <a:r>
              <a:rPr lang="de-CH" sz="1600" b="1" dirty="0"/>
              <a:t>Verkauf </a:t>
            </a:r>
            <a:r>
              <a:rPr lang="de-CH" sz="1600" b="1" dirty="0" err="1"/>
              <a:t>Tombolalose</a:t>
            </a:r>
            <a:r>
              <a:rPr lang="de-CH" sz="1600" b="1" dirty="0"/>
              <a:t> an </a:t>
            </a:r>
            <a:r>
              <a:rPr lang="de-CH" sz="1600" b="1" dirty="0" err="1"/>
              <a:t>AusstellerInnen</a:t>
            </a:r>
            <a:r>
              <a:rPr lang="de-CH" sz="1600" b="1" dirty="0"/>
              <a:t>: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>Die </a:t>
            </a:r>
            <a:r>
              <a:rPr lang="de-CH" sz="1600" dirty="0" err="1"/>
              <a:t>Tombolalose</a:t>
            </a:r>
            <a:r>
              <a:rPr lang="de-CH" sz="1600" dirty="0"/>
              <a:t> werden im Februar an die Aus-</a:t>
            </a:r>
            <a:r>
              <a:rPr lang="de-CH" sz="1600" dirty="0" err="1"/>
              <a:t>stellerInnen</a:t>
            </a:r>
            <a:r>
              <a:rPr lang="de-CH" sz="1600" dirty="0"/>
              <a:t> abgegeben </a:t>
            </a:r>
            <a:br>
              <a:rPr lang="de-CH" sz="1600" dirty="0"/>
            </a:br>
            <a:r>
              <a:rPr lang="de-CH" sz="1600" dirty="0"/>
              <a:t>(CHF 100.--).</a:t>
            </a:r>
          </a:p>
          <a:p>
            <a:pPr marL="0" indent="0">
              <a:buNone/>
            </a:pPr>
            <a:r>
              <a:rPr lang="de-CH" sz="1600" b="1" dirty="0"/>
              <a:t>Aufbau der Ausstellung: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>Dienstag, 18. April 2017, ab 13.00 </a:t>
            </a:r>
            <a:r>
              <a:rPr lang="de-CH" sz="1600" dirty="0" smtClean="0"/>
              <a:t>Uhr</a:t>
            </a:r>
            <a:br>
              <a:rPr lang="de-CH" sz="1600" dirty="0" smtClean="0"/>
            </a:br>
            <a:r>
              <a:rPr lang="de-CH" sz="1600" b="1" dirty="0" smtClean="0"/>
              <a:t>Elektroanschlüsse 400V: Bitte an Markus Bernhard, Leiter Bau, spätestens 14 Tage vor Aufbau der Ausstellung mitteilen.</a:t>
            </a:r>
            <a:endParaRPr lang="de-CH" sz="1600" b="1" dirty="0"/>
          </a:p>
          <a:p>
            <a:pPr marL="0" indent="0">
              <a:buNone/>
            </a:pPr>
            <a:r>
              <a:rPr lang="de-CH" sz="1600" b="1" dirty="0"/>
              <a:t>Eröffnungsfeier: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>Freitag, 21. April 2017, 16.30 Uhr mit anschliessendem </a:t>
            </a:r>
            <a:r>
              <a:rPr lang="de-CH" sz="1600" dirty="0" err="1" smtClean="0"/>
              <a:t>Apéro</a:t>
            </a:r>
            <a:r>
              <a:rPr lang="de-CH" sz="1600" dirty="0" smtClean="0"/>
              <a:t> und Führung durch die Ausstellung</a:t>
            </a:r>
            <a:endParaRPr lang="de-CH" sz="1600" dirty="0"/>
          </a:p>
          <a:p>
            <a:pPr marL="0" indent="0">
              <a:buNone/>
            </a:pPr>
            <a:r>
              <a:rPr lang="de-CH" sz="1600" b="1" dirty="0"/>
              <a:t>Ausstellung: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>Freitag, 21. April 2017, ab 17.30 Uhr</a:t>
            </a:r>
          </a:p>
          <a:p>
            <a:pPr marL="0" indent="0">
              <a:buNone/>
            </a:pPr>
            <a:r>
              <a:rPr lang="de-CH" sz="1600" b="1" dirty="0"/>
              <a:t>Abbau der Ausstellung:</a:t>
            </a:r>
            <a:r>
              <a:rPr lang="de-CH" sz="1600" dirty="0"/>
              <a:t/>
            </a:r>
            <a:br>
              <a:rPr lang="de-CH" sz="1600" dirty="0"/>
            </a:br>
            <a:r>
              <a:rPr lang="de-CH" sz="1600" dirty="0"/>
              <a:t>Sonntag, 23. April 2017, ab 17.15 Uhr (kein Abbau vor 17.15 Uhr!)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23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6579" r="13346"/>
          <a:stretch/>
        </p:blipFill>
        <p:spPr>
          <a:xfrm>
            <a:off x="0" y="-5173"/>
            <a:ext cx="9144000" cy="6851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9244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endParaRPr lang="de-CH" sz="32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1428"/>
            <a:ext cx="7633607" cy="3636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Wir wünschen Ihnen ganz schöne Weihnachten und freuen uns auf eine tolle büga-2017!</a:t>
            </a:r>
          </a:p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Herzlichen Dank!</a:t>
            </a:r>
          </a:p>
          <a:p>
            <a:pPr marL="0" indent="0">
              <a:buNone/>
            </a:pPr>
            <a:endParaRPr lang="de-CH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Ihr OK büga-2017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24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8155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9</a:t>
            </a:r>
            <a:r>
              <a:rPr lang="de-CH" sz="3200" b="1" dirty="0" smtClean="0"/>
              <a:t>. </a:t>
            </a:r>
            <a:r>
              <a:rPr lang="de-CH" sz="3200" b="1" dirty="0"/>
              <a:t>Fragen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25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529" y="2713954"/>
            <a:ext cx="5715000" cy="3048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999514" y="2362200"/>
            <a:ext cx="653143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1436914" y="2386561"/>
            <a:ext cx="5687150" cy="3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1273629" y="2264229"/>
            <a:ext cx="729342" cy="359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1417209" y="5652191"/>
            <a:ext cx="677628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tx1"/>
                </a:solidFill>
              </a:rPr>
              <a:t>www.büga-thunstetten-bützberg.ch</a:t>
            </a:r>
          </a:p>
        </p:txBody>
      </p:sp>
    </p:spTree>
    <p:extLst>
      <p:ext uri="{BB962C8B-B14F-4D97-AF65-F5344CB8AC3E}">
        <p14:creationId xmlns:p14="http://schemas.microsoft.com/office/powerpoint/2010/main" val="1619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351021"/>
            <a:ext cx="7886700" cy="1325563"/>
          </a:xfrm>
        </p:spPr>
        <p:txBody>
          <a:bodyPr>
            <a:noAutofit/>
          </a:bodyPr>
          <a:lstStyle/>
          <a:p>
            <a:pPr marL="446088" indent="-446088" algn="ctr"/>
            <a:r>
              <a:rPr lang="de-CH" sz="3200" b="1" dirty="0" smtClean="0"/>
              <a:t>Abgabe der Parkkarten und der Kleber</a:t>
            </a:r>
            <a:endParaRPr lang="de-CH" sz="32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26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436914" y="2386561"/>
            <a:ext cx="5687150" cy="3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21185" y="5529945"/>
            <a:ext cx="677628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81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8155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 smtClean="0"/>
              <a:t>10. Backup</a:t>
            </a:r>
            <a:endParaRPr lang="de-CH" sz="32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27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999514" y="2362200"/>
            <a:ext cx="653143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1436914" y="2386561"/>
            <a:ext cx="5687150" cy="3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1273629" y="2264229"/>
            <a:ext cx="729342" cy="359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21185" y="5529945"/>
            <a:ext cx="677628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4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hlinkClick r:id="rId3" action="ppaction://hlinksldjump"/>
          </p:cNvPr>
          <p:cNvSpPr/>
          <p:nvPr/>
        </p:nvSpPr>
        <p:spPr>
          <a:xfrm>
            <a:off x="421185" y="2623457"/>
            <a:ext cx="8555396" cy="361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8155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Zielsetzung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28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999514" y="2362200"/>
            <a:ext cx="653143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1436914" y="2386561"/>
            <a:ext cx="5687150" cy="3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1273629" y="2264229"/>
            <a:ext cx="729342" cy="359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21185" y="5529945"/>
            <a:ext cx="677628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79713" y="2721428"/>
            <a:ext cx="7996868" cy="3636921"/>
          </a:xfrm>
        </p:spPr>
        <p:txBody>
          <a:bodyPr>
            <a:noAutofit/>
          </a:bodyPr>
          <a:lstStyle/>
          <a:p>
            <a:r>
              <a:rPr lang="de-CH" dirty="0"/>
              <a:t>Kennenlernen des OKs und des Hauswartes </a:t>
            </a:r>
            <a:r>
              <a:rPr lang="de-CH" dirty="0" err="1"/>
              <a:t>Byfang</a:t>
            </a:r>
            <a:endParaRPr lang="de-CH" dirty="0"/>
          </a:p>
          <a:p>
            <a:r>
              <a:rPr lang="de-CH" dirty="0"/>
              <a:t>Allgemeine Übersicht zur Ausstellung</a:t>
            </a:r>
          </a:p>
          <a:p>
            <a:r>
              <a:rPr lang="de-CH" dirty="0"/>
              <a:t>Homepage kennen lernen </a:t>
            </a:r>
          </a:p>
          <a:p>
            <a:r>
              <a:rPr lang="de-CH" dirty="0"/>
              <a:t>Wichtige Planungstermine</a:t>
            </a:r>
          </a:p>
          <a:p>
            <a:r>
              <a:rPr lang="de-CH" dirty="0"/>
              <a:t>Möglichkeit zum Kauf von Werbeflächen auf </a:t>
            </a:r>
            <a:r>
              <a:rPr lang="de-CH" dirty="0" err="1"/>
              <a:t>Tombolalosen</a:t>
            </a:r>
            <a:endParaRPr lang="de-CH" dirty="0"/>
          </a:p>
          <a:p>
            <a:r>
              <a:rPr lang="de-CH" dirty="0"/>
              <a:t>Klären von Fragen</a:t>
            </a:r>
          </a:p>
        </p:txBody>
      </p:sp>
    </p:spTree>
    <p:extLst>
      <p:ext uri="{BB962C8B-B14F-4D97-AF65-F5344CB8AC3E}">
        <p14:creationId xmlns:p14="http://schemas.microsoft.com/office/powerpoint/2010/main" val="1509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8155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Organisationskomitee und weitere Adressen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29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999514" y="2362200"/>
            <a:ext cx="653143" cy="349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1436914" y="2386561"/>
            <a:ext cx="5687150" cy="38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1273629" y="2264229"/>
            <a:ext cx="729342" cy="359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21185" y="5529945"/>
            <a:ext cx="677628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72" y="2362200"/>
            <a:ext cx="8284664" cy="34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7886700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1. Begrüssung durch den OK-Präsidenten und Vorstellung des OKs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3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r>
              <a:rPr lang="de-CH" dirty="0">
                <a:hlinkClick r:id="rId4" action="ppaction://hlinksldjump"/>
              </a:rPr>
              <a:t>Zielsetzung der Veranstaltung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>
                <a:hlinkClick r:id="rId5" action="ppaction://hlinksldjump"/>
              </a:rPr>
              <a:t>Präsentation des OKs</a:t>
            </a:r>
            <a:endParaRPr lang="de-CH" dirty="0"/>
          </a:p>
          <a:p>
            <a:endParaRPr lang="de-CH" dirty="0"/>
          </a:p>
          <a:p>
            <a:r>
              <a:rPr lang="de-CH" dirty="0"/>
              <a:t>Präsentation der Gäste</a:t>
            </a:r>
          </a:p>
        </p:txBody>
      </p:sp>
    </p:spTree>
    <p:extLst>
      <p:ext uri="{BB962C8B-B14F-4D97-AF65-F5344CB8AC3E}">
        <p14:creationId xmlns:p14="http://schemas.microsoft.com/office/powerpoint/2010/main" val="35867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1399277"/>
            <a:ext cx="8515351" cy="1325563"/>
          </a:xfrm>
        </p:spPr>
        <p:txBody>
          <a:bodyPr>
            <a:noAutofit/>
          </a:bodyPr>
          <a:lstStyle/>
          <a:p>
            <a:pPr marL="446088" indent="-446088"/>
            <a:r>
              <a:rPr lang="de-CH" sz="3200" b="1" dirty="0"/>
              <a:t>2. Allgemeine Informationen zur Ausstellung (</a:t>
            </a:r>
            <a:r>
              <a:rPr lang="de-CH" sz="3200" b="1" dirty="0" smtClean="0"/>
              <a:t>1/14)</a:t>
            </a:r>
            <a:r>
              <a:rPr lang="de-CH" sz="3200" b="1" dirty="0"/>
              <a:t/>
            </a:r>
            <a:br>
              <a:rPr lang="de-CH" sz="3200" b="1" dirty="0"/>
            </a:b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r>
              <a:rPr lang="de-CH" dirty="0"/>
              <a:t>Zahlen und Fakten</a:t>
            </a:r>
          </a:p>
          <a:p>
            <a:r>
              <a:rPr lang="de-CH" dirty="0"/>
              <a:t>Ausstellerplätze/Parkplätze</a:t>
            </a:r>
          </a:p>
          <a:p>
            <a:r>
              <a:rPr lang="de-CH" dirty="0"/>
              <a:t>Auf- und Abbau der Stände </a:t>
            </a:r>
          </a:p>
          <a:p>
            <a:r>
              <a:rPr lang="de-CH" dirty="0"/>
              <a:t>Ausstellungszeiten und Festwirtschaft/Bar</a:t>
            </a:r>
          </a:p>
          <a:p>
            <a:r>
              <a:rPr lang="de-CH" dirty="0"/>
              <a:t>Unterhaltungsprogramm</a:t>
            </a:r>
          </a:p>
          <a:p>
            <a:r>
              <a:rPr lang="de-CH" dirty="0"/>
              <a:t>Medien/Werbung/Sponsoring</a:t>
            </a:r>
          </a:p>
          <a:p>
            <a:r>
              <a:rPr lang="de-CH" dirty="0"/>
              <a:t>Tombola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4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(</a:t>
            </a:r>
            <a:r>
              <a:rPr lang="de-CH" sz="3200" b="1" dirty="0" smtClean="0"/>
              <a:t>2/14)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Zahlen und Fakten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884304"/>
          </a:xfrm>
        </p:spPr>
        <p:txBody>
          <a:bodyPr>
            <a:noAutofit/>
          </a:bodyPr>
          <a:lstStyle/>
          <a:p>
            <a:r>
              <a:rPr lang="de-CH" dirty="0"/>
              <a:t>78 </a:t>
            </a:r>
            <a:r>
              <a:rPr lang="de-CH" dirty="0" err="1" smtClean="0"/>
              <a:t>AusstellerInnen</a:t>
            </a:r>
            <a:endParaRPr lang="de-CH" dirty="0"/>
          </a:p>
          <a:p>
            <a:r>
              <a:rPr lang="de-CH" dirty="0"/>
              <a:t>Erwartete </a:t>
            </a:r>
            <a:r>
              <a:rPr lang="de-CH" dirty="0" err="1" smtClean="0"/>
              <a:t>BesucherInnen</a:t>
            </a:r>
            <a:r>
              <a:rPr lang="de-CH" dirty="0" smtClean="0"/>
              <a:t>: 10’000 </a:t>
            </a:r>
            <a:r>
              <a:rPr lang="de-CH" dirty="0"/>
              <a:t>bis 15’000</a:t>
            </a:r>
          </a:p>
          <a:p>
            <a:r>
              <a:rPr lang="de-CH" dirty="0" smtClean="0"/>
              <a:t>Diverse Attraktionen </a:t>
            </a:r>
            <a:r>
              <a:rPr lang="de-CH" dirty="0"/>
              <a:t>durch Dorfvereine</a:t>
            </a:r>
          </a:p>
          <a:p>
            <a:r>
              <a:rPr lang="de-CH" dirty="0" smtClean="0"/>
              <a:t>Blaulichtstand: </a:t>
            </a:r>
            <a:r>
              <a:rPr lang="de-CH" dirty="0"/>
              <a:t>SRO, Polizei, Feuerwehr, </a:t>
            </a:r>
            <a:r>
              <a:rPr lang="de-CH" dirty="0" err="1"/>
              <a:t>Rega</a:t>
            </a:r>
            <a:r>
              <a:rPr lang="de-CH" dirty="0"/>
              <a:t> und Feuerwehrverein</a:t>
            </a:r>
          </a:p>
          <a:p>
            <a:r>
              <a:rPr lang="de-CH" dirty="0"/>
              <a:t>Gastregion </a:t>
            </a:r>
            <a:r>
              <a:rPr lang="de-CH" dirty="0" smtClean="0"/>
              <a:t>Grächen-St. Niklaus (VS)</a:t>
            </a:r>
            <a:endParaRPr lang="de-CH" dirty="0"/>
          </a:p>
          <a:p>
            <a:r>
              <a:rPr lang="de-CH" dirty="0"/>
              <a:t>Festwirtschaft (Wallis orientiert und Bar)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5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(3/14)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 smtClean="0"/>
              <a:t>Ausstellerplätze/Parkplätze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7248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/>
              <a:t>Situation</a:t>
            </a:r>
            <a:br>
              <a:rPr lang="de-CH" dirty="0"/>
            </a:br>
            <a:r>
              <a:rPr lang="de-CH" dirty="0" err="1"/>
              <a:t>Byfang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6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01443" y="1846126"/>
            <a:ext cx="4336837" cy="5686915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85619"/>
              </p:ext>
            </p:extLst>
          </p:nvPr>
        </p:nvGraphicFramePr>
        <p:xfrm>
          <a:off x="890812" y="3706920"/>
          <a:ext cx="1027888" cy="89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showAsIcon="1" r:id="rId6" imgW="914400" imgH="792360" progId="AcroExch.Document.DC">
                  <p:embed/>
                </p:oleObj>
              </mc:Choice>
              <mc:Fallback>
                <p:oleObj name="Acrobat Document" showAsIcon="1" r:id="rId6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0812" y="3706920"/>
                        <a:ext cx="1027888" cy="89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(4/14)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Ausstellerplätze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1966" y="257005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Aula/Turnhallen 1 und 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7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70522" y="4386805"/>
            <a:ext cx="27663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Skizze folgt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2825154"/>
            <a:ext cx="7600950" cy="3896322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32217"/>
              </p:ext>
            </p:extLst>
          </p:nvPr>
        </p:nvGraphicFramePr>
        <p:xfrm>
          <a:off x="7716817" y="5926994"/>
          <a:ext cx="1141433" cy="988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showAsIcon="1" r:id="rId6" imgW="914400" imgH="792360" progId="AcroExch.Document.DC">
                  <p:embed/>
                </p:oleObj>
              </mc:Choice>
              <mc:Fallback>
                <p:oleObj name="Acrobat Document" showAsIcon="1" r:id="rId6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6817" y="5926994"/>
                        <a:ext cx="1141433" cy="988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(5/14)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Ausstellerplätze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5470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Aussenrundgang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8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0522" y="4386805"/>
            <a:ext cx="27663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Skizze folgt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472" y="2588892"/>
            <a:ext cx="5954911" cy="4334490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97083"/>
              </p:ext>
            </p:extLst>
          </p:nvPr>
        </p:nvGraphicFramePr>
        <p:xfrm>
          <a:off x="828460" y="3245540"/>
          <a:ext cx="1135331" cy="98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showAsIcon="1" r:id="rId6" imgW="914400" imgH="792360" progId="AcroExch.Document.DC">
                  <p:embed/>
                </p:oleObj>
              </mc:Choice>
              <mc:Fallback>
                <p:oleObj name="Acrobat Document" showAsIcon="1" r:id="rId6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460" y="3245540"/>
                        <a:ext cx="1135331" cy="98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4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99277"/>
            <a:ext cx="8515350" cy="1325563"/>
          </a:xfrm>
        </p:spPr>
        <p:txBody>
          <a:bodyPr>
            <a:noAutofit/>
          </a:bodyPr>
          <a:lstStyle/>
          <a:p>
            <a:pPr marL="358775" indent="-358775"/>
            <a:r>
              <a:rPr lang="de-CH" sz="3200" b="1" dirty="0"/>
              <a:t>2. Allgemeine Informationen zur Ausstellung </a:t>
            </a:r>
            <a:r>
              <a:rPr lang="de-CH" sz="3200" b="1" dirty="0" smtClean="0"/>
              <a:t>(6/14)</a:t>
            </a:r>
            <a:r>
              <a:rPr lang="de-CH" sz="3200" b="1" dirty="0"/>
              <a:t/>
            </a:r>
            <a:br>
              <a:rPr lang="de-CH" sz="3200" b="1" dirty="0"/>
            </a:br>
            <a:r>
              <a:rPr lang="de-CH" sz="3200" b="1" dirty="0"/>
              <a:t>Ausstellerplätze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9713" y="2534340"/>
            <a:ext cx="7633607" cy="3633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dirty="0"/>
              <a:t>Zelt und Mehrzweckhalle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F323-5D87-47F4-A79E-D7E50238F823}" type="slidenum">
              <a:rPr lang="de-CH" smtClean="0"/>
              <a:t>9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64" y="103012"/>
            <a:ext cx="1852517" cy="122105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0522" y="4386805"/>
            <a:ext cx="27663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Skizze folgt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968" y="2800051"/>
            <a:ext cx="6762415" cy="3992044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79842"/>
              </p:ext>
            </p:extLst>
          </p:nvPr>
        </p:nvGraphicFramePr>
        <p:xfrm>
          <a:off x="859818" y="3016940"/>
          <a:ext cx="1076692" cy="93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showAsIcon="1" r:id="rId6" imgW="914400" imgH="792360" progId="AcroExch.Document.DC">
                  <p:embed/>
                </p:oleObj>
              </mc:Choice>
              <mc:Fallback>
                <p:oleObj name="Acrobat Document" showAsIcon="1" r:id="rId6" imgW="914400" imgH="7923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9818" y="3016940"/>
                        <a:ext cx="1076692" cy="93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6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652</Words>
  <Application>Microsoft Office PowerPoint</Application>
  <PresentationFormat>Bildschirmpräsentation (4:3)</PresentationFormat>
  <Paragraphs>183</Paragraphs>
  <Slides>29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Acrobat Document</vt:lpstr>
      <vt:lpstr>PowerPoint-Präsentation</vt:lpstr>
      <vt:lpstr>Inhalt</vt:lpstr>
      <vt:lpstr>1. Begrüssung durch den OK-Präsidenten und Vorstellung des OKs</vt:lpstr>
      <vt:lpstr>2. Allgemeine Informationen zur Ausstellung (1/14) </vt:lpstr>
      <vt:lpstr>2. Allgemeine Informationen zur Ausstellung (2/14) Zahlen und Fakten</vt:lpstr>
      <vt:lpstr>2. Allgemeine Informationen zur Ausstellung (3/14) Ausstellerplätze/Parkplätze</vt:lpstr>
      <vt:lpstr>2. Allgemeine Informationen zur Ausstellung (4/14) Ausstellerplätze</vt:lpstr>
      <vt:lpstr>2. Allgemeine Informationen zur Ausstellung (5/14) Ausstellerplätze</vt:lpstr>
      <vt:lpstr>2. Allgemeine Informationen zur Ausstellung (6/14) Ausstellerplätze</vt:lpstr>
      <vt:lpstr>2. Allgemeine Informationen zur Ausstellung (7/14) Parkplätze (noch in Bearbeitung)</vt:lpstr>
      <vt:lpstr>2. Allgemeine Informationen zur Ausstellung (8/14) Auf- und Abbau der Stände</vt:lpstr>
      <vt:lpstr>2. Allgemeine Informationen zur Ausstellung (9/14) Auf- und Abbau der Stände</vt:lpstr>
      <vt:lpstr>2. Allgemeine Informationen zur Ausstellung (10/14) Ausstellungszeiten und Festwirtschaft/Bar</vt:lpstr>
      <vt:lpstr>2. Allgemeine Informationen zur Ausstellung (11/14) Unterhaltungsprogramm</vt:lpstr>
      <vt:lpstr>2. Allgemeine Informationen zur Ausstellung (12/14) Medien/Werbung/Sponsoring</vt:lpstr>
      <vt:lpstr>2. Allgemeine Informationen zur Ausstellung (13/14) Medien/Werbung/Sponsoring</vt:lpstr>
      <vt:lpstr>2. Allgemeine Informationen zur Ausstellung (14/14) Tombola</vt:lpstr>
      <vt:lpstr>3. Vorstellung der Ausstellungshomepage  büga-2017</vt:lpstr>
      <vt:lpstr>4. Klärung von Fragen zu den Ausstellungs- ständen</vt:lpstr>
      <vt:lpstr>5. Tombola und Verkauf von Werbeflächen auf den Tombolalosen</vt:lpstr>
      <vt:lpstr>6. Sponsoring</vt:lpstr>
      <vt:lpstr>7. Eröffnungsfeier</vt:lpstr>
      <vt:lpstr>8. Nächste Termine</vt:lpstr>
      <vt:lpstr>PowerPoint-Präsentation</vt:lpstr>
      <vt:lpstr>9. Fragen</vt:lpstr>
      <vt:lpstr>Abgabe der Parkkarten und der Kleber</vt:lpstr>
      <vt:lpstr>10. Backup</vt:lpstr>
      <vt:lpstr>Zielsetzung</vt:lpstr>
      <vt:lpstr>Organisationskomitee und weitere Adressen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Krähenbühl</dc:creator>
  <cp:lastModifiedBy>Stefan Krähenbühl</cp:lastModifiedBy>
  <cp:revision>100</cp:revision>
  <cp:lastPrinted>2016-11-16T17:27:58Z</cp:lastPrinted>
  <dcterms:created xsi:type="dcterms:W3CDTF">2016-10-23T08:29:53Z</dcterms:created>
  <dcterms:modified xsi:type="dcterms:W3CDTF">2016-11-16T21:41:42Z</dcterms:modified>
</cp:coreProperties>
</file>